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700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324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42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11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4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80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21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67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05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07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82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08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2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95084-267C-4E84-8515-57C4BECBF168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D21EC-8B68-4521-A327-51C9ECA9E2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35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>
            <a:off x="-1" y="-130904"/>
            <a:ext cx="12270378" cy="7015031"/>
            <a:chOff x="69668" y="-180400"/>
            <a:chExt cx="12222655" cy="7015031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-180400"/>
              <a:ext cx="10115595" cy="6957332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69668" y="-118619"/>
              <a:ext cx="539931" cy="695325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9458325" y="-169863"/>
              <a:ext cx="962071" cy="6943725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20395" y="-160942"/>
              <a:ext cx="1266870" cy="6943725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1539938" y="-169864"/>
              <a:ext cx="752385" cy="6943725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98341" y="4967287"/>
              <a:ext cx="1133475" cy="1076325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0283738">
              <a:off x="7503576" y="5310800"/>
              <a:ext cx="355831" cy="1076325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-116138" y="2026404"/>
            <a:ext cx="4053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/>
            <a:r>
              <a:rPr lang="fr-FR" b="1" i="1" dirty="0" smtClean="0">
                <a:solidFill>
                  <a:srgbClr val="C12B1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L‘alimentation </a:t>
            </a:r>
            <a:r>
              <a:rPr lang="fr-FR" b="1" i="1" dirty="0">
                <a:solidFill>
                  <a:srgbClr val="C12B1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comme vecteur de l'efficacité intellectuelle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7817990" y="2019432"/>
            <a:ext cx="4374010" cy="2445304"/>
          </a:xfrm>
          <a:prstGeom prst="roundRect">
            <a:avLst/>
          </a:prstGeom>
          <a:solidFill>
            <a:srgbClr val="A85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           </a:t>
            </a:r>
          </a:p>
          <a:p>
            <a:endParaRPr lang="fr-FR" sz="1600" b="1" i="1" dirty="0" smtClean="0">
              <a:solidFill>
                <a:schemeClr val="tx1"/>
              </a:solidFill>
            </a:endParaRPr>
          </a:p>
          <a:p>
            <a:pPr algn="just"/>
            <a:r>
              <a:rPr lang="fr-FR" sz="1600" b="1" i="1" dirty="0" smtClean="0">
                <a:solidFill>
                  <a:schemeClr val="tx1"/>
                </a:solidFill>
              </a:rPr>
              <a:t>Carole Thiebault intervient régulièrement auprès </a:t>
            </a:r>
            <a:r>
              <a:rPr lang="fr-FR" sz="1600" b="1" i="1" dirty="0" smtClean="0">
                <a:solidFill>
                  <a:schemeClr val="tx1"/>
                </a:solidFill>
              </a:rPr>
              <a:t>des </a:t>
            </a:r>
            <a:r>
              <a:rPr lang="fr-FR" sz="1600" b="1" i="1" dirty="0" smtClean="0">
                <a:solidFill>
                  <a:schemeClr val="tx1"/>
                </a:solidFill>
              </a:rPr>
              <a:t>entreprises pour </a:t>
            </a:r>
            <a:r>
              <a:rPr lang="fr-FR" sz="1600" b="1" i="1" dirty="0" smtClean="0">
                <a:solidFill>
                  <a:schemeClr val="tx1"/>
                </a:solidFill>
              </a:rPr>
              <a:t>sensibiliser </a:t>
            </a:r>
            <a:r>
              <a:rPr lang="fr-FR" sz="1600" b="1" i="1" dirty="0" smtClean="0">
                <a:solidFill>
                  <a:schemeClr val="tx1"/>
                </a:solidFill>
              </a:rPr>
              <a:t>sur les bonnes habitudes </a:t>
            </a:r>
            <a:r>
              <a:rPr lang="fr-FR" sz="1600" b="1" i="1" dirty="0" smtClean="0">
                <a:solidFill>
                  <a:schemeClr val="tx1"/>
                </a:solidFill>
              </a:rPr>
              <a:t>d’hygiène de vie </a:t>
            </a:r>
            <a:r>
              <a:rPr lang="fr-FR" sz="1600" b="1" i="1" dirty="0">
                <a:solidFill>
                  <a:schemeClr val="tx1"/>
                </a:solidFill>
              </a:rPr>
              <a:t>pour améliorer </a:t>
            </a:r>
            <a:r>
              <a:rPr lang="fr-FR" sz="1600" b="1" i="1" dirty="0" smtClean="0">
                <a:solidFill>
                  <a:schemeClr val="tx1"/>
                </a:solidFill>
              </a:rPr>
              <a:t>son </a:t>
            </a:r>
            <a:r>
              <a:rPr lang="fr-FR" sz="1600" b="1" i="1" dirty="0">
                <a:solidFill>
                  <a:schemeClr val="tx1"/>
                </a:solidFill>
              </a:rPr>
              <a:t>efficacité </a:t>
            </a:r>
            <a:r>
              <a:rPr lang="fr-FR" sz="1600" b="1" i="1" dirty="0" smtClean="0">
                <a:solidFill>
                  <a:schemeClr val="tx1"/>
                </a:solidFill>
              </a:rPr>
              <a:t>intellectuelle.</a:t>
            </a:r>
            <a:endParaRPr lang="fr-FR" sz="1600" b="1" i="1" dirty="0" smtClean="0">
              <a:solidFill>
                <a:schemeClr val="tx1"/>
              </a:solidFill>
            </a:endParaRPr>
          </a:p>
          <a:p>
            <a:pPr algn="just"/>
            <a:endParaRPr lang="fr-FR" sz="1600" b="1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41596" y="5408305"/>
            <a:ext cx="35711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300" b="1" dirty="0">
                <a:solidFill>
                  <a:prstClr val="black"/>
                </a:solidFill>
              </a:rPr>
              <a:t>Cette rencontre est animée par </a:t>
            </a:r>
          </a:p>
          <a:p>
            <a:pPr lvl="0" algn="ctr"/>
            <a:endParaRPr lang="fr-FR" sz="500" dirty="0">
              <a:solidFill>
                <a:prstClr val="black"/>
              </a:solidFill>
            </a:endParaRPr>
          </a:p>
          <a:p>
            <a:pPr lvl="0" algn="ctr"/>
            <a:r>
              <a:rPr lang="fr-FR" sz="1300" b="1" dirty="0">
                <a:solidFill>
                  <a:srgbClr val="EE7700"/>
                </a:solidFill>
                <a:cs typeface="Times New Roman" panose="02020603050405020304" pitchFamily="18" charset="0"/>
              </a:rPr>
              <a:t>Carole THIEBAULT</a:t>
            </a:r>
          </a:p>
          <a:p>
            <a:pPr lvl="0" algn="ctr"/>
            <a:r>
              <a:rPr lang="fr-FR" sz="1300" b="1" dirty="0">
                <a:solidFill>
                  <a:srgbClr val="EE7700"/>
                </a:solidFill>
                <a:cs typeface="Times New Roman" panose="02020603050405020304" pitchFamily="18" charset="0"/>
              </a:rPr>
              <a:t>Praticienne de Santé Naturopathe</a:t>
            </a:r>
          </a:p>
          <a:p>
            <a:pPr lvl="0" algn="ctr"/>
            <a:r>
              <a:rPr lang="fr-FR" sz="1300" b="1" dirty="0" err="1">
                <a:solidFill>
                  <a:srgbClr val="EE7700"/>
                </a:solidFill>
                <a:cs typeface="Times New Roman" panose="02020603050405020304" pitchFamily="18" charset="0"/>
              </a:rPr>
              <a:t>Heilpraktiker</a:t>
            </a:r>
            <a:endParaRPr lang="fr-FR" sz="1300" b="1" dirty="0">
              <a:solidFill>
                <a:srgbClr val="EE7700"/>
              </a:solidFill>
              <a:cs typeface="Times New Roman" panose="02020603050405020304" pitchFamily="18" charset="0"/>
            </a:endParaRPr>
          </a:p>
          <a:p>
            <a:pPr lvl="0" algn="ctr"/>
            <a:r>
              <a:rPr lang="fr-FR" sz="1300" b="1" dirty="0" smtClean="0">
                <a:solidFill>
                  <a:srgbClr val="EE7700"/>
                </a:solidFill>
                <a:cs typeface="Times New Roman" panose="02020603050405020304" pitchFamily="18" charset="0"/>
              </a:rPr>
              <a:t>www.carole-thiebault.fr</a:t>
            </a:r>
            <a:endParaRPr lang="fr-FR" sz="1300" b="1" dirty="0">
              <a:solidFill>
                <a:srgbClr val="EE77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60032" y="3381375"/>
            <a:ext cx="311824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r"/>
            <a:r>
              <a:rPr lang="fr-FR" sz="1400" b="1" dirty="0">
                <a:solidFill>
                  <a:srgbClr val="5B9BD5">
                    <a:lumMod val="75000"/>
                  </a:srgbClr>
                </a:solidFill>
                <a:cs typeface="FrankRuehl" panose="020E0503060101010101" pitchFamily="34" charset="-79"/>
              </a:rPr>
              <a:t>Inscription obligatoire</a:t>
            </a:r>
          </a:p>
          <a:p>
            <a:pPr algn="r"/>
            <a:r>
              <a:rPr lang="fr-FR" sz="1200" dirty="0" err="1">
                <a:solidFill>
                  <a:prstClr val="black"/>
                </a:solidFill>
                <a:cs typeface="Arial" panose="020B0604020202020204" pitchFamily="34" charset="0"/>
              </a:rPr>
              <a:t>celine.puig</a:t>
            </a:r>
            <a:r>
              <a:rPr lang="fr-FR" sz="1200" dirty="0">
                <a:solidFill>
                  <a:prstClr val="black"/>
                </a:solidFill>
                <a:cs typeface="Arial" panose="020B0604020202020204" pitchFamily="34" charset="0"/>
              </a:rPr>
              <a:t>@@bpi-group.com</a:t>
            </a:r>
          </a:p>
          <a:p>
            <a:pPr algn="r"/>
            <a:r>
              <a:rPr lang="fr-FR" sz="1200" dirty="0">
                <a:solidFill>
                  <a:prstClr val="black"/>
                </a:solidFill>
                <a:cs typeface="Arial" panose="020B0604020202020204" pitchFamily="34" charset="0"/>
              </a:rPr>
              <a:t>04 72 77 37 90 </a:t>
            </a:r>
            <a:endParaRPr lang="fr-FR" sz="1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r"/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r"/>
            <a:r>
              <a:rPr lang="fr-FR" sz="1400" b="1" dirty="0" smtClean="0">
                <a:solidFill>
                  <a:srgbClr val="5B9BD5">
                    <a:lumMod val="75000"/>
                  </a:srgbClr>
                </a:solidFill>
                <a:cs typeface="FrankRuehl" panose="020E0503060101010101" pitchFamily="34" charset="-79"/>
              </a:rPr>
              <a:t>BPI Leroy Consultants</a:t>
            </a:r>
          </a:p>
          <a:p>
            <a:pPr lvl="0" algn="r"/>
            <a:r>
              <a:rPr lang="fr-FR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19 </a:t>
            </a:r>
            <a:r>
              <a:rPr lang="fr-FR" sz="1200" dirty="0">
                <a:solidFill>
                  <a:prstClr val="black"/>
                </a:solidFill>
                <a:cs typeface="Arial" panose="020B0604020202020204" pitchFamily="34" charset="0"/>
              </a:rPr>
              <a:t>rue </a:t>
            </a:r>
            <a:r>
              <a:rPr lang="fr-FR" sz="1200" dirty="0" err="1">
                <a:solidFill>
                  <a:prstClr val="black"/>
                </a:solidFill>
                <a:cs typeface="Arial" panose="020B0604020202020204" pitchFamily="34" charset="0"/>
              </a:rPr>
              <a:t>Domer</a:t>
            </a:r>
            <a:r>
              <a:rPr lang="fr-FR" sz="1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lvl="0" algn="r"/>
            <a:r>
              <a:rPr lang="fr-FR" sz="1200" dirty="0">
                <a:solidFill>
                  <a:prstClr val="black"/>
                </a:solidFill>
                <a:cs typeface="Arial" panose="020B0604020202020204" pitchFamily="34" charset="0"/>
              </a:rPr>
              <a:t>69007 </a:t>
            </a:r>
            <a:r>
              <a:rPr lang="fr-FR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Lyon</a:t>
            </a:r>
          </a:p>
          <a:p>
            <a:pPr algn="r"/>
            <a:endParaRPr lang="fr-FR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r"/>
            <a:r>
              <a:rPr lang="fr-FR" sz="1400" b="1" dirty="0" smtClean="0">
                <a:solidFill>
                  <a:srgbClr val="5B9BD5">
                    <a:lumMod val="75000"/>
                  </a:srgbClr>
                </a:solidFill>
                <a:cs typeface="FrankRuehl" panose="020E0503060101010101" pitchFamily="34" charset="-79"/>
              </a:rPr>
              <a:t>Contact</a:t>
            </a:r>
            <a:endParaRPr lang="fr-FR" sz="1400" b="1" dirty="0">
              <a:solidFill>
                <a:srgbClr val="5B9BD5">
                  <a:lumMod val="75000"/>
                </a:srgbClr>
              </a:solidFill>
              <a:cs typeface="FrankRuehl" panose="020E0503060101010101" pitchFamily="34" charset="-79"/>
            </a:endParaRPr>
          </a:p>
          <a:p>
            <a:pPr algn="r"/>
            <a:r>
              <a:rPr lang="fr-FR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Olivier </a:t>
            </a:r>
            <a:r>
              <a:rPr lang="fr-FR" sz="12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Demure</a:t>
            </a:r>
            <a:endParaRPr lang="fr-FR" sz="1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r"/>
            <a:r>
              <a:rPr lang="fr-FR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olivier.demure@bpi-group.com</a:t>
            </a:r>
          </a:p>
          <a:p>
            <a:pPr algn="r"/>
            <a:r>
              <a:rPr lang="fr-FR" sz="1200" dirty="0">
                <a:solidFill>
                  <a:prstClr val="black"/>
                </a:solidFill>
                <a:cs typeface="Arial" panose="020B0604020202020204" pitchFamily="34" charset="0"/>
              </a:rPr>
              <a:t>06 09 11 49 23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06886" y="-121206"/>
            <a:ext cx="3104163" cy="643722"/>
          </a:xfrm>
          <a:prstGeom prst="rect">
            <a:avLst/>
          </a:prstGeom>
          <a:solidFill>
            <a:srgbClr val="99C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Paroles d’Experts </a:t>
            </a:r>
            <a:r>
              <a:rPr lang="fr-FR" sz="1200" b="1" dirty="0" smtClean="0">
                <a:solidFill>
                  <a:schemeClr val="bg1"/>
                </a:solidFill>
              </a:rPr>
              <a:t>(</a:t>
            </a:r>
            <a:r>
              <a:rPr lang="fr-FR" sz="1200" b="1" dirty="0" err="1" smtClean="0">
                <a:solidFill>
                  <a:schemeClr val="bg1"/>
                </a:solidFill>
              </a:rPr>
              <a:t>PEx</a:t>
            </a:r>
            <a:r>
              <a:rPr lang="fr-FR" sz="12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</a:rPr>
              <a:t>A l’écoute de l’emploi et du territoire</a:t>
            </a:r>
            <a:endParaRPr lang="fr-FR" sz="1100" b="1" dirty="0">
              <a:solidFill>
                <a:schemeClr val="bg1"/>
              </a:solidFill>
            </a:endParaRPr>
          </a:p>
        </p:txBody>
      </p:sp>
      <p:pic>
        <p:nvPicPr>
          <p:cNvPr id="23" name="Picture 2" descr="CoWorkplace.png (360×240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886" y="115592"/>
            <a:ext cx="3100090" cy="206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36048" y="2767733"/>
            <a:ext cx="31047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033838" algn="l"/>
              </a:tabLst>
            </a:pPr>
            <a:r>
              <a:rPr lang="fr-FR" sz="2400" b="1" dirty="0" smtClean="0">
                <a:solidFill>
                  <a:srgbClr val="5B9BD5">
                    <a:lumMod val="75000"/>
                  </a:srgbClr>
                </a:solidFill>
                <a:cs typeface="FrankRuehl" panose="020E0503060101010101" pitchFamily="34" charset="-79"/>
              </a:rPr>
              <a:t>Vendredi 31 mars</a:t>
            </a:r>
            <a:endParaRPr lang="fr-FR" sz="2400" b="1" dirty="0">
              <a:solidFill>
                <a:srgbClr val="5B9BD5">
                  <a:lumMod val="75000"/>
                </a:srgbClr>
              </a:solidFill>
              <a:cs typeface="FrankRuehl" panose="020E0503060101010101" pitchFamily="34" charset="-79"/>
            </a:endParaRPr>
          </a:p>
          <a:p>
            <a:pPr lvl="0">
              <a:tabLst>
                <a:tab pos="4033838" algn="l"/>
              </a:tabLst>
            </a:pPr>
            <a:r>
              <a:rPr lang="fr-FR" sz="2000" dirty="0">
                <a:solidFill>
                  <a:prstClr val="black"/>
                </a:solidFill>
                <a:cs typeface="Arial" panose="020B0604020202020204" pitchFamily="34" charset="0"/>
              </a:rPr>
              <a:t>De 10h30 à </a:t>
            </a:r>
            <a:r>
              <a:rPr lang="fr-F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12h00</a:t>
            </a:r>
            <a:endParaRPr lang="fr-FR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38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DEMURE</dc:creator>
  <cp:lastModifiedBy>Carole</cp:lastModifiedBy>
  <cp:revision>10</cp:revision>
  <cp:lastPrinted>2017-03-14T14:24:29Z</cp:lastPrinted>
  <dcterms:created xsi:type="dcterms:W3CDTF">2017-03-10T15:07:04Z</dcterms:created>
  <dcterms:modified xsi:type="dcterms:W3CDTF">2017-03-23T16:09:37Z</dcterms:modified>
</cp:coreProperties>
</file>